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57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0A605-5F7D-4457-845A-7C342169DC99}" type="datetimeFigureOut">
              <a:rPr lang="ru-RU" smtClean="0"/>
              <a:pPr/>
              <a:t>25.01.2009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54882-558C-41DC-AFBA-6049751F18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C8902-E3D4-4938-B849-CECF59DCC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8D204-AD7D-488D-B4B2-E447C02A4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A4AF9-CA90-47E4-8A42-7691522023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6997-5FF1-4B49-8B6A-4A4DCC83EE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5FEE-4F82-4973-9CCA-6FE1683EF7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74733-8F76-4E48-AD7E-E22EE372B9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44684-724D-4D97-BF3E-45F96D9400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6AE54C6-034A-47E3-A6E1-F80E501AFE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4B14-EBF9-49D7-8C6D-6599296246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CBAA20E-6171-4061-9AED-B077A4CDD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BF09D-01A3-4269-AF99-3FC2EF135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9BC2D0-ACCF-4559-A1B2-A866349E2F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WordArt 5" descr="1192792858_flow_psd_4"/>
          <p:cNvSpPr>
            <a:spLocks noChangeArrowheads="1" noChangeShapeType="1" noTextEdit="1"/>
          </p:cNvSpPr>
          <p:nvPr/>
        </p:nvSpPr>
        <p:spPr bwMode="auto">
          <a:xfrm>
            <a:off x="1143000" y="533400"/>
            <a:ext cx="7010400" cy="19812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0810"/>
              </a:avLst>
            </a:prstTxWarp>
          </a:bodyPr>
          <a:lstStyle/>
          <a:p>
            <a:pPr algn="ctr"/>
            <a:r>
              <a:rPr lang="ru-RU" sz="40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Comic Sans MS"/>
              </a:rPr>
              <a:t>Симметрия в технике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96586">
            <a:off x="533400" y="609601"/>
            <a:ext cx="830580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Технические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 объекты –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самолёты,  автомашины, ракеты, молотки, гайки –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практически все они от мала до велика обладают той или иной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4"/>
                  <a:stretch>
                    <a:fillRect/>
                  </a:stretch>
                </a:blip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симметрией.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4"/>
                <a:stretch>
                  <a:fillRect/>
                </a:stretch>
              </a:blip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214128">
            <a:off x="1371600" y="838200"/>
            <a:ext cx="6356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3"/>
                </a:solidFill>
                <a:latin typeface="Comic Sans MS" pitchFamily="66" charset="0"/>
              </a:rPr>
              <a:t>Случайно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chemeClr val="accent3"/>
                </a:solidFill>
                <a:latin typeface="Comic Sans MS" pitchFamily="66" charset="0"/>
              </a:rPr>
              <a:t>ли это?</a:t>
            </a:r>
            <a:endParaRPr lang="ru-RU" sz="5400" b="1" cap="none" spc="0" dirty="0">
              <a:ln>
                <a:solidFill>
                  <a:schemeClr val="tx1"/>
                </a:solidFill>
              </a:ln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1329217">
            <a:off x="2667000" y="4648200"/>
            <a:ext cx="4387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3"/>
                </a:solidFill>
                <a:effectLst/>
                <a:latin typeface="Comic Sans MS" pitchFamily="66" charset="0"/>
              </a:rPr>
              <a:t>Конечно нет</a:t>
            </a:r>
            <a:endParaRPr lang="ru-RU" sz="5400" b="1" cap="none" spc="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2362200"/>
            <a:ext cx="201930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40587" y="4038600"/>
            <a:ext cx="918458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blipFill>
                  <a:blip r:embed="rId2"/>
                  <a:stretch>
                    <a:fillRect/>
                  </a:stretch>
                </a:blip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itchFamily="66" charset="0"/>
              </a:rPr>
              <a:t>В технике красота, соразмерность механизмов часто бывает связана с их надёжностью, устойчивостью в работе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blipFill>
                <a:blip r:embed="rId2"/>
                <a:stretch>
                  <a:fillRect/>
                </a:stretch>
              </a:blipFill>
              <a:effectLst>
                <a:glow rad="1016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Рисунок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38400" y="381000"/>
            <a:ext cx="4343400" cy="33700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304800"/>
            <a:ext cx="8077200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Никому не нужен кривой автомобиль или самолёт с крыльями разной длины.</a:t>
            </a:r>
            <a:endParaRPr lang="ru-RU" sz="3600" b="1" dirty="0">
              <a:ln w="11430">
                <a:solidFill>
                  <a:schemeClr val="accent1">
                    <a:lumMod val="60000"/>
                    <a:lumOff val="40000"/>
                  </a:schemeClr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7" name="Рисунок 6" descr="Рисунок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209800"/>
            <a:ext cx="3352800" cy="24819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52060"/>
            <a:ext cx="2450592" cy="1805940"/>
          </a:xfrm>
          <a:prstGeom prst="rect">
            <a:avLst/>
          </a:prstGeom>
        </p:spPr>
      </p:pic>
      <p:pic>
        <p:nvPicPr>
          <p:cNvPr id="11" name="Рисунок 10" descr="Рисунок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8708" y="4958862"/>
            <a:ext cx="2485292" cy="18991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7800" y="4191000"/>
            <a:ext cx="3886200" cy="2405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133600"/>
            <a:ext cx="3200400" cy="3200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481884"/>
            <a:ext cx="3276600" cy="24689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475734"/>
            <a:ext cx="3162300" cy="23822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исунок3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304800"/>
            <a:ext cx="3429000" cy="25242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56</TotalTime>
  <Words>63</Words>
  <Application>Microsoft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Алёна</cp:lastModifiedBy>
  <cp:revision>34</cp:revision>
  <cp:lastPrinted>1601-01-01T00:00:00Z</cp:lastPrinted>
  <dcterms:created xsi:type="dcterms:W3CDTF">1601-01-01T00:00:00Z</dcterms:created>
  <dcterms:modified xsi:type="dcterms:W3CDTF">2009-01-25T07:57:26Z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